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2" r:id="rId3"/>
    <p:sldId id="298" r:id="rId4"/>
    <p:sldId id="297" r:id="rId5"/>
    <p:sldId id="307" r:id="rId6"/>
    <p:sldId id="311" r:id="rId7"/>
    <p:sldId id="312" r:id="rId8"/>
    <p:sldId id="313" r:id="rId9"/>
    <p:sldId id="310" r:id="rId10"/>
    <p:sldId id="314" r:id="rId11"/>
    <p:sldId id="315" r:id="rId12"/>
    <p:sldId id="316" r:id="rId13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2FA0BD"/>
    <a:srgbClr val="1C3B48"/>
    <a:srgbClr val="C20A24"/>
    <a:srgbClr val="000000"/>
    <a:srgbClr val="4E273F"/>
    <a:srgbClr val="808080"/>
    <a:srgbClr val="9E1F63"/>
    <a:srgbClr val="3F2033"/>
    <a:srgbClr val="00B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1" autoAdjust="0"/>
    <p:restoredTop sz="99915" autoAdjust="0"/>
  </p:normalViewPr>
  <p:slideViewPr>
    <p:cSldViewPr>
      <p:cViewPr varScale="1">
        <p:scale>
          <a:sx n="113" d="100"/>
          <a:sy n="113" d="100"/>
        </p:scale>
        <p:origin x="-1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0" d="100"/>
        <a:sy n="240" d="100"/>
      </p:scale>
      <p:origin x="0" y="29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10/17/14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10/17/14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93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5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10/17/14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  <a:prstGeom prst="rect">
            <a:avLst/>
          </a:prstGeo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  <a:prstGeom prst="rect">
            <a:avLst/>
          </a:prstGeo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  <a:prstGeom prst="rect">
            <a:avLst/>
          </a:prstGeo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  <a:prstGeom prst="rect">
            <a:avLst/>
          </a:prstGeo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  <a:prstGeom prst="rect">
            <a:avLst/>
          </a:prstGeo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  <a:prstGeom prst="rect">
            <a:avLst/>
          </a:prstGeo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  <a:prstGeom prst="rect">
            <a:avLst/>
          </a:prstGeo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prstGeom prst="rect">
            <a:avLst/>
          </a:prstGeo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10/17/14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10/17/14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prstGeom prst="rect">
            <a:avLst/>
          </a:prstGeo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  <a:prstGeom prst="rect">
            <a:avLst/>
          </a:prstGeo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10/17/14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microsoft.com/office/2007/relationships/hdphoto" Target="../media/hdphoto1.wdp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5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5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m-ppt-cover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pic>
        <p:nvPicPr>
          <p:cNvPr id="5" name="Picture 4" descr="pm-ppt-1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80" y="1371600"/>
            <a:ext cx="3727552" cy="1162202"/>
          </a:xfrm>
          <a:prstGeom prst="rect">
            <a:avLst/>
          </a:prstGeom>
        </p:spPr>
      </p:pic>
      <p:pic>
        <p:nvPicPr>
          <p:cNvPr id="10" name="Picture 9" descr="pm-ppt-logo-0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21" y="320855"/>
            <a:ext cx="1681079" cy="74594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607703" y="20880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 descr="pm-ppt-14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39" y="2819400"/>
            <a:ext cx="3910361" cy="12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54668" y="27855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609600" y="21719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-76200" y="1295400"/>
            <a:ext cx="9525000" cy="0"/>
          </a:xfrm>
          <a:prstGeom prst="line">
            <a:avLst/>
          </a:prstGeom>
          <a:ln w="12700">
            <a:solidFill>
              <a:srgbClr val="C20A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pm-ppt-47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448" y="1676400"/>
            <a:ext cx="3302127" cy="4073652"/>
          </a:xfrm>
          <a:prstGeom prst="rect">
            <a:avLst/>
          </a:prstGeom>
        </p:spPr>
      </p:pic>
      <p:pic>
        <p:nvPicPr>
          <p:cNvPr id="7" name="Picture 6" descr="pm-ppt-4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448" y="1676400"/>
            <a:ext cx="3730752" cy="4073652"/>
          </a:xfrm>
          <a:prstGeom prst="rect">
            <a:avLst/>
          </a:prstGeom>
        </p:spPr>
      </p:pic>
      <p:pic>
        <p:nvPicPr>
          <p:cNvPr id="8" name="Picture 7" descr="pm-ppt-logo-0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379695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m-ppt-5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679" y="1676400"/>
            <a:ext cx="3254121" cy="4073652"/>
          </a:xfrm>
          <a:prstGeom prst="rect">
            <a:avLst/>
          </a:prstGeom>
        </p:spPr>
      </p:pic>
      <p:pic>
        <p:nvPicPr>
          <p:cNvPr id="2" name="Picture 1" descr="pm-ppt-49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728" y="1676400"/>
            <a:ext cx="2633472" cy="4142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-609600" y="20195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-76200" y="1295400"/>
            <a:ext cx="9525000" cy="0"/>
          </a:xfrm>
          <a:prstGeom prst="line">
            <a:avLst/>
          </a:prstGeom>
          <a:ln w="12700">
            <a:solidFill>
              <a:srgbClr val="C20A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pm-ppt-logo-0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55824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609600" y="20195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2" name="Straight Connector 31"/>
          <p:cNvCxnSpPr>
            <a:stCxn id="9" idx="1"/>
          </p:cNvCxnSpPr>
          <p:nvPr/>
        </p:nvCxnSpPr>
        <p:spPr>
          <a:xfrm flipH="1">
            <a:off x="-76200" y="1295400"/>
            <a:ext cx="8382000" cy="0"/>
          </a:xfrm>
          <a:prstGeom prst="line">
            <a:avLst/>
          </a:prstGeom>
          <a:ln w="12700">
            <a:solidFill>
              <a:srgbClr val="C20A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m-ppt-5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676400"/>
            <a:ext cx="3185541" cy="4018788"/>
          </a:xfrm>
          <a:prstGeom prst="rect">
            <a:avLst/>
          </a:prstGeom>
        </p:spPr>
      </p:pic>
      <p:pic>
        <p:nvPicPr>
          <p:cNvPr id="5" name="Picture 4" descr="pm-ppt-5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676400"/>
            <a:ext cx="3377565" cy="44268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05800" y="1219200"/>
            <a:ext cx="457200" cy="152400"/>
          </a:xfrm>
          <a:prstGeom prst="rect">
            <a:avLst/>
          </a:prstGeom>
          <a:noFill/>
          <a:ln w="12700">
            <a:solidFill>
              <a:srgbClr val="C20A24"/>
            </a:solidFill>
          </a:ln>
        </p:spPr>
        <p:txBody>
          <a:bodyPr wrap="square" lIns="182880" tIns="45720" bIns="91440" rtlCol="0" anchor="ctr" anchorCtr="0">
            <a:spAutoFit/>
          </a:bodyPr>
          <a:lstStyle/>
          <a:p>
            <a:endParaRPr lang="en-US" sz="8000" dirty="0">
              <a:solidFill>
                <a:srgbClr val="2FA0BD"/>
              </a:solidFill>
              <a:latin typeface="Titillium Web"/>
              <a:cs typeface="Titillium Web"/>
            </a:endParaRPr>
          </a:p>
        </p:txBody>
      </p:sp>
      <p:pic>
        <p:nvPicPr>
          <p:cNvPr id="8" name="Picture 7" descr="pm-ppt-logo-0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025688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m-ppt-logo-0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  <p:pic>
        <p:nvPicPr>
          <p:cNvPr id="5" name="Picture 4" descr="pm-ppt-16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58633" cy="6858000"/>
          </a:xfrm>
          <a:prstGeom prst="rect">
            <a:avLst/>
          </a:prstGeom>
        </p:spPr>
      </p:pic>
      <p:pic>
        <p:nvPicPr>
          <p:cNvPr id="6" name="Picture 5" descr="pm-ppt-17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381000"/>
            <a:ext cx="1524000" cy="542661"/>
          </a:xfrm>
          <a:prstGeom prst="rect">
            <a:avLst/>
          </a:prstGeom>
        </p:spPr>
      </p:pic>
      <p:pic>
        <p:nvPicPr>
          <p:cNvPr id="9" name="Picture 8" descr="pm-ppt-18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010" y="1122555"/>
            <a:ext cx="6086475" cy="1224153"/>
          </a:xfrm>
          <a:prstGeom prst="rect">
            <a:avLst/>
          </a:prstGeom>
        </p:spPr>
      </p:pic>
      <p:pic>
        <p:nvPicPr>
          <p:cNvPr id="12" name="Picture 11" descr="pm-ppt-19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2402472"/>
            <a:ext cx="6247638" cy="1224153"/>
          </a:xfrm>
          <a:prstGeom prst="rect">
            <a:avLst/>
          </a:prstGeom>
        </p:spPr>
      </p:pic>
      <p:pic>
        <p:nvPicPr>
          <p:cNvPr id="13" name="Picture 12" descr="pm-ppt-44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5600" y="4191000"/>
            <a:ext cx="1401978" cy="1530096"/>
          </a:xfrm>
          <a:prstGeom prst="rect">
            <a:avLst/>
          </a:prstGeom>
        </p:spPr>
      </p:pic>
      <p:pic>
        <p:nvPicPr>
          <p:cNvPr id="15" name="Picture 14" descr="pm-ppt-43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4191000"/>
            <a:ext cx="1336089" cy="1530096"/>
          </a:xfrm>
          <a:prstGeom prst="rect">
            <a:avLst/>
          </a:prstGeom>
        </p:spPr>
      </p:pic>
      <p:pic>
        <p:nvPicPr>
          <p:cNvPr id="16" name="Picture 15" descr="pm-ppt-42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4191000"/>
            <a:ext cx="1065211" cy="15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m-ppt-3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58633" cy="6858000"/>
          </a:xfrm>
          <a:prstGeom prst="rect">
            <a:avLst/>
          </a:prstGeom>
        </p:spPr>
      </p:pic>
      <p:pic>
        <p:nvPicPr>
          <p:cNvPr id="2" name="Picture 1" descr="pm-ppt-2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640" y="381000"/>
            <a:ext cx="4807504" cy="5421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81192" y="66579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pm-ppt-24.png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2275790"/>
            <a:ext cx="8458200" cy="4582210"/>
          </a:xfrm>
          <a:prstGeom prst="rect">
            <a:avLst/>
          </a:prstGeom>
        </p:spPr>
      </p:pic>
      <p:pic>
        <p:nvPicPr>
          <p:cNvPr id="4" name="Picture 3" descr="pm-ppt-2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595" y="1079190"/>
            <a:ext cx="6014466" cy="1272159"/>
          </a:xfrm>
          <a:prstGeom prst="rect">
            <a:avLst/>
          </a:prstGeom>
        </p:spPr>
      </p:pic>
      <p:pic>
        <p:nvPicPr>
          <p:cNvPr id="7" name="Picture 6" descr="pm-ppt-23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2438400"/>
            <a:ext cx="4872609" cy="836676"/>
          </a:xfrm>
          <a:prstGeom prst="rect">
            <a:avLst/>
          </a:prstGeom>
        </p:spPr>
      </p:pic>
      <p:pic>
        <p:nvPicPr>
          <p:cNvPr id="11" name="Picture 10" descr="pm-ppt-logo-01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  <p:pic>
        <p:nvPicPr>
          <p:cNvPr id="3" name="Picture 2" descr="pm-ppt-56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3424942"/>
            <a:ext cx="5867400" cy="2518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29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p Arrow 2"/>
          <p:cNvSpPr/>
          <p:nvPr/>
        </p:nvSpPr>
        <p:spPr>
          <a:xfrm rot="10800000">
            <a:off x="533401" y="0"/>
            <a:ext cx="3657600" cy="5410200"/>
          </a:xfrm>
          <a:prstGeom prst="upArrow">
            <a:avLst/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 rot="10800000">
            <a:off x="4800600" y="0"/>
            <a:ext cx="3657600" cy="6629400"/>
          </a:xfrm>
          <a:prstGeom prst="upArrow">
            <a:avLst/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pm-ppt-2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4878918" cy="594040"/>
          </a:xfrm>
          <a:prstGeom prst="rect">
            <a:avLst/>
          </a:prstGeom>
        </p:spPr>
      </p:pic>
      <p:pic>
        <p:nvPicPr>
          <p:cNvPr id="4" name="Picture 3" descr="pm-ppt-26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45" y="1443789"/>
            <a:ext cx="2156214" cy="893716"/>
          </a:xfrm>
          <a:prstGeom prst="rect">
            <a:avLst/>
          </a:prstGeom>
        </p:spPr>
      </p:pic>
      <p:pic>
        <p:nvPicPr>
          <p:cNvPr id="5" name="Picture 4" descr="pm-ppt-27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045" y="2909425"/>
            <a:ext cx="2913713" cy="976775"/>
          </a:xfrm>
          <a:prstGeom prst="rect">
            <a:avLst/>
          </a:prstGeom>
        </p:spPr>
      </p:pic>
      <p:pic>
        <p:nvPicPr>
          <p:cNvPr id="9" name="Picture 8" descr="pm-ppt-30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3276600"/>
            <a:ext cx="3219370" cy="2362200"/>
          </a:xfrm>
          <a:prstGeom prst="rect">
            <a:avLst/>
          </a:prstGeom>
        </p:spPr>
      </p:pic>
      <p:pic>
        <p:nvPicPr>
          <p:cNvPr id="11" name="Picture 10" descr="pm-ppt-logo-0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  <p:pic>
        <p:nvPicPr>
          <p:cNvPr id="6" name="Picture 5" descr="pm-ppt-28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4259475"/>
            <a:ext cx="3352800" cy="1373115"/>
          </a:xfrm>
          <a:prstGeom prst="rect">
            <a:avLst/>
          </a:prstGeom>
        </p:spPr>
      </p:pic>
      <p:pic>
        <p:nvPicPr>
          <p:cNvPr id="10" name="Picture 9" descr="pm-ppt-29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1443789"/>
            <a:ext cx="3048000" cy="99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4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m-ppt-3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3352800"/>
            <a:ext cx="4869180" cy="17590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71800" y="2193668"/>
            <a:ext cx="4876800" cy="877163"/>
          </a:xfrm>
          <a:prstGeom prst="rect">
            <a:avLst/>
          </a:prstGeom>
          <a:noFill/>
          <a:ln w="12700">
            <a:solidFill>
              <a:srgbClr val="2FA0BD"/>
            </a:solidFill>
          </a:ln>
        </p:spPr>
        <p:txBody>
          <a:bodyPr wrap="square" lIns="182880" tIns="45720" bIns="91440" rtlCol="0" anchor="ctr" anchorCtr="0">
            <a:spAutoFit/>
          </a:bodyPr>
          <a:lstStyle/>
          <a:p>
            <a:endParaRPr lang="en-US" sz="4800" dirty="0">
              <a:solidFill>
                <a:srgbClr val="2FA0BD"/>
              </a:solidFill>
              <a:latin typeface="Titillium Web"/>
              <a:cs typeface="Titillium Web"/>
            </a:endParaRPr>
          </a:p>
        </p:txBody>
      </p:sp>
      <p:cxnSp>
        <p:nvCxnSpPr>
          <p:cNvPr id="14" name="Elbow Connector 13"/>
          <p:cNvCxnSpPr/>
          <p:nvPr/>
        </p:nvCxnSpPr>
        <p:spPr>
          <a:xfrm rot="16200000" flipH="1">
            <a:off x="6726325" y="3754524"/>
            <a:ext cx="2930351" cy="685800"/>
          </a:xfrm>
          <a:prstGeom prst="bentConnector3">
            <a:avLst>
              <a:gd name="adj1" fmla="val -183"/>
            </a:avLst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429000" y="5562600"/>
            <a:ext cx="5105400" cy="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-2129190" y="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pm-ppt-3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381000"/>
            <a:ext cx="4388754" cy="581055"/>
          </a:xfrm>
          <a:prstGeom prst="rect">
            <a:avLst/>
          </a:prstGeom>
        </p:spPr>
      </p:pic>
      <p:pic>
        <p:nvPicPr>
          <p:cNvPr id="7" name="Picture 6" descr="pm-ppt-3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2362200"/>
            <a:ext cx="4636008" cy="545211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3429000" y="5562600"/>
            <a:ext cx="0" cy="137160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pm-ppt-20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81139" cy="6858000"/>
          </a:xfrm>
          <a:prstGeom prst="rect">
            <a:avLst/>
          </a:prstGeom>
        </p:spPr>
      </p:pic>
      <p:pic>
        <p:nvPicPr>
          <p:cNvPr id="15" name="Picture 14" descr="pm-ppt-logo-0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88392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14399" y="1944100"/>
            <a:ext cx="3581400" cy="1369606"/>
          </a:xfrm>
          <a:prstGeom prst="rect">
            <a:avLst/>
          </a:prstGeom>
          <a:noFill/>
          <a:ln w="12700">
            <a:solidFill>
              <a:srgbClr val="2FA0BD"/>
            </a:solidFill>
          </a:ln>
        </p:spPr>
        <p:txBody>
          <a:bodyPr wrap="square" lIns="182880" tIns="45720" bIns="91440" rtlCol="0" anchor="ctr" anchorCtr="0">
            <a:spAutoFit/>
          </a:bodyPr>
          <a:lstStyle/>
          <a:p>
            <a:endParaRPr lang="en-US" sz="8000" dirty="0">
              <a:solidFill>
                <a:srgbClr val="2FA0BD"/>
              </a:solidFill>
              <a:latin typeface="Titillium Web"/>
              <a:cs typeface="Titillium Web"/>
            </a:endParaRPr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-704848" y="3943351"/>
            <a:ext cx="2933697" cy="304800"/>
          </a:xfrm>
          <a:prstGeom prst="bentConnector3">
            <a:avLst>
              <a:gd name="adj1" fmla="val -48"/>
            </a:avLst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09600" y="5562600"/>
            <a:ext cx="3733800" cy="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-2129190" y="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3429000" y="-39030"/>
            <a:ext cx="0" cy="198120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pm-ppt-35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3505200"/>
            <a:ext cx="5061204" cy="1759077"/>
          </a:xfrm>
          <a:prstGeom prst="rect">
            <a:avLst/>
          </a:prstGeom>
        </p:spPr>
      </p:pic>
      <p:pic>
        <p:nvPicPr>
          <p:cNvPr id="10" name="Picture 9" descr="pm-ppt-36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2088375"/>
            <a:ext cx="3356991" cy="1203579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4343400" y="5562600"/>
            <a:ext cx="0" cy="137160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pm-ppt-5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367" y="0"/>
            <a:ext cx="2758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7612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429000" y="1334500"/>
            <a:ext cx="3733800" cy="1369606"/>
          </a:xfrm>
          <a:prstGeom prst="rect">
            <a:avLst/>
          </a:prstGeom>
          <a:noFill/>
          <a:ln w="12700">
            <a:solidFill>
              <a:srgbClr val="2FA0BD"/>
            </a:solidFill>
          </a:ln>
        </p:spPr>
        <p:txBody>
          <a:bodyPr wrap="square" lIns="182880" tIns="45720" bIns="91440" rtlCol="0" anchor="ctr" anchorCtr="0">
            <a:spAutoFit/>
          </a:bodyPr>
          <a:lstStyle/>
          <a:p>
            <a:endParaRPr lang="en-US" sz="8000" dirty="0">
              <a:solidFill>
                <a:srgbClr val="2FA0BD"/>
              </a:solidFill>
              <a:latin typeface="Titillium Web"/>
              <a:cs typeface="Titillium Web"/>
            </a:endParaRPr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1866900" y="3086100"/>
            <a:ext cx="2590800" cy="533400"/>
          </a:xfrm>
          <a:prstGeom prst="bentConnector3">
            <a:avLst>
              <a:gd name="adj1" fmla="val -215"/>
            </a:avLst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895602" y="4648200"/>
            <a:ext cx="1341861" cy="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-2129190" y="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343400" y="-30975"/>
            <a:ext cx="0" cy="137160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230029" y="4648200"/>
            <a:ext cx="0" cy="220980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pm-ppt-37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595" y="1447800"/>
            <a:ext cx="3356991" cy="1203579"/>
          </a:xfrm>
          <a:prstGeom prst="rect">
            <a:avLst/>
          </a:prstGeom>
        </p:spPr>
      </p:pic>
      <p:pic>
        <p:nvPicPr>
          <p:cNvPr id="4" name="Picture 3" descr="pm-ppt-3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2895600"/>
            <a:ext cx="5085207" cy="1357884"/>
          </a:xfrm>
          <a:prstGeom prst="rect">
            <a:avLst/>
          </a:prstGeom>
        </p:spPr>
      </p:pic>
      <p:pic>
        <p:nvPicPr>
          <p:cNvPr id="6" name="Picture 5" descr="pm-ppt-5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58633" cy="6858000"/>
          </a:xfrm>
          <a:prstGeom prst="rect">
            <a:avLst/>
          </a:prstGeom>
        </p:spPr>
      </p:pic>
      <p:pic>
        <p:nvPicPr>
          <p:cNvPr id="13" name="Picture 12" descr="pm-ppt-logo-0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46464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76765" y="1359280"/>
            <a:ext cx="4897864" cy="1369606"/>
          </a:xfrm>
          <a:prstGeom prst="rect">
            <a:avLst/>
          </a:prstGeom>
          <a:noFill/>
          <a:ln w="12700">
            <a:solidFill>
              <a:srgbClr val="2FA0BD"/>
            </a:solidFill>
          </a:ln>
        </p:spPr>
        <p:txBody>
          <a:bodyPr wrap="square" lIns="182880" tIns="45720" bIns="91440" rtlCol="0" anchor="ctr" anchorCtr="0">
            <a:spAutoFit/>
          </a:bodyPr>
          <a:lstStyle/>
          <a:p>
            <a:endParaRPr lang="en-US" sz="8000" dirty="0">
              <a:solidFill>
                <a:srgbClr val="2FA0BD"/>
              </a:solidFill>
              <a:latin typeface="Titillium Web"/>
              <a:cs typeface="Titillium Web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129190" y="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4228170" y="-6195"/>
            <a:ext cx="0" cy="137160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pm-ppt-3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05415"/>
            <a:ext cx="4660011" cy="1203579"/>
          </a:xfrm>
          <a:prstGeom prst="rect">
            <a:avLst/>
          </a:prstGeom>
        </p:spPr>
      </p:pic>
      <p:cxnSp>
        <p:nvCxnSpPr>
          <p:cNvPr id="16" name="Elbow Connector 15"/>
          <p:cNvCxnSpPr>
            <a:stCxn id="12" idx="3"/>
          </p:cNvCxnSpPr>
          <p:nvPr/>
        </p:nvCxnSpPr>
        <p:spPr>
          <a:xfrm>
            <a:off x="5474629" y="2044083"/>
            <a:ext cx="734741" cy="3061317"/>
          </a:xfrm>
          <a:prstGeom prst="bentConnector2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551770" y="5105400"/>
            <a:ext cx="3657602" cy="0"/>
          </a:xfrm>
          <a:prstGeom prst="line">
            <a:avLst/>
          </a:prstGeom>
          <a:ln w="12700">
            <a:solidFill>
              <a:srgbClr val="2FA0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94570" y="5029200"/>
            <a:ext cx="457200" cy="152400"/>
          </a:xfrm>
          <a:prstGeom prst="rect">
            <a:avLst/>
          </a:prstGeom>
          <a:noFill/>
          <a:ln w="12700">
            <a:solidFill>
              <a:srgbClr val="2FA0BD"/>
            </a:solidFill>
          </a:ln>
        </p:spPr>
        <p:txBody>
          <a:bodyPr wrap="square" lIns="182880" tIns="45720" bIns="91440" rtlCol="0" anchor="ctr" anchorCtr="0">
            <a:spAutoFit/>
          </a:bodyPr>
          <a:lstStyle/>
          <a:p>
            <a:endParaRPr lang="en-US" sz="8000" dirty="0">
              <a:solidFill>
                <a:srgbClr val="2FA0BD"/>
              </a:solidFill>
              <a:latin typeface="Titillium Web"/>
              <a:cs typeface="Titillium Web"/>
            </a:endParaRPr>
          </a:p>
        </p:txBody>
      </p:sp>
      <p:pic>
        <p:nvPicPr>
          <p:cNvPr id="10" name="Picture 9" descr="pm-ppt-4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70" y="3048000"/>
            <a:ext cx="4471416" cy="1357884"/>
          </a:xfrm>
          <a:prstGeom prst="rect">
            <a:avLst/>
          </a:prstGeom>
        </p:spPr>
      </p:pic>
      <p:pic>
        <p:nvPicPr>
          <p:cNvPr id="4" name="Picture 3" descr="pm-ppt-5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367" y="0"/>
            <a:ext cx="2758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83899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609600" y="21719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 flipH="1">
            <a:off x="1676400" y="1295400"/>
            <a:ext cx="7772400" cy="0"/>
          </a:xfrm>
          <a:prstGeom prst="line">
            <a:avLst/>
          </a:prstGeom>
          <a:ln w="12700">
            <a:solidFill>
              <a:srgbClr val="C20A2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pm-ppt-4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4800"/>
            <a:ext cx="4739335" cy="717393"/>
          </a:xfrm>
          <a:prstGeom prst="rect">
            <a:avLst/>
          </a:prstGeom>
        </p:spPr>
      </p:pic>
      <p:pic>
        <p:nvPicPr>
          <p:cNvPr id="3" name="Picture 2" descr="pm-ppt-4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676400"/>
            <a:ext cx="3332988" cy="3658743"/>
          </a:xfrm>
          <a:prstGeom prst="rect">
            <a:avLst/>
          </a:prstGeom>
        </p:spPr>
      </p:pic>
      <p:pic>
        <p:nvPicPr>
          <p:cNvPr id="4" name="Picture 3" descr="pm-ppt-46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676400"/>
            <a:ext cx="3044952" cy="4001643"/>
          </a:xfrm>
          <a:prstGeom prst="rect">
            <a:avLst/>
          </a:prstGeom>
        </p:spPr>
      </p:pic>
      <p:pic>
        <p:nvPicPr>
          <p:cNvPr id="8" name="Picture 7" descr="pm-ppt-logo-01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6297777"/>
            <a:ext cx="919079" cy="40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87975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tch Book">
  <a:themeElements>
    <a:clrScheme name="Custom 14">
      <a:dk1>
        <a:srgbClr val="FFFFFF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3F2033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0</TotalTime>
  <Words>1</Words>
  <Application>Microsoft Macintosh PowerPoint</Application>
  <PresentationFormat>On-screen Show (4:3)</PresentationFormat>
  <Paragraphs>1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Pitch Book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2010-04-19T20:44:32Z</dcterms:created>
  <dcterms:modified xsi:type="dcterms:W3CDTF">2014-10-17T17:21:34Z</dcterms:modified>
</cp:coreProperties>
</file>